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447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320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419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008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960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793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937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05827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30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8864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187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4A0D9-EB59-4149-B014-96667CB45DB1}" type="datetimeFigureOut">
              <a:rPr lang="nb-NO" smtClean="0"/>
              <a:t>09.11.2020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56DF0-8FA3-419A-834F-2181A023A5B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7851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uc-powerpoint.officeapps.live.com/pods/GetClipboardImage.ashx?Id=cc1c7ad2-cfe5-4f1b-98a8-2a7244f0375b&amp;DC=GEU6&amp;wdoverrides=GetClipboardImageEnabled: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34" y="225135"/>
            <a:ext cx="11225260" cy="631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5154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RITS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Målfrid Selvik Årthun</dc:creator>
  <cp:lastModifiedBy>Målfrid Selvik Årthun</cp:lastModifiedBy>
  <cp:revision>1</cp:revision>
  <dcterms:created xsi:type="dcterms:W3CDTF">2020-11-09T16:54:24Z</dcterms:created>
  <dcterms:modified xsi:type="dcterms:W3CDTF">2020-11-09T16:54:38Z</dcterms:modified>
</cp:coreProperties>
</file>